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4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" d="100"/>
          <a:sy n="14" d="100"/>
        </p:scale>
        <p:origin x="3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E4C96-8C47-4F71-834C-C903D8F15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C1764-FD1C-4277-888F-E165D6227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2CEF27-30AB-4607-BE0D-06A4F9E6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54953E-089F-4F0F-AA28-B723FBCF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5D436E-9E98-4A62-B098-B39A52F3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67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5A0728-5F49-4B87-8046-A8C16078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85CEE-7F3D-4598-B632-7F22E694D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085666-CF29-4E23-89B4-FAAD744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89A470-2CFF-42AE-9DC8-6FAF3687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3C8A13-6DDC-48E7-93BE-24C2EE68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53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CDC256-1061-4A28-A19A-260AC04C6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17856C-CE8A-402E-ACD8-AECA17CEE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304BF6-7B71-4733-8E3F-38C8E3037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938F5E-9292-4F41-95B0-F8099912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091469-8A62-4A6B-8186-56CD19A7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20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5C64A-2C23-49DF-9F3C-F0779B46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7589C9-CD73-45DC-9E14-8A4BA1866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2A954E-FC8F-45E5-B882-2C185C50D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442E7A-E9EB-4704-8A71-9ACBDAFD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2293E-8D27-494B-A136-3EB30C45D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66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188B95-7E8E-4691-B9E5-4592FCE8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09EBF4-77AC-42C2-84C8-9FE19A060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25D360-566D-4F47-9DC7-B7A0AE32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C0B7C5-4267-4BAC-B67A-017D716C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A0CD7F-C0CD-4183-AEA4-5DA5BC9A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44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080E9-0410-4256-B0E6-69D9D910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20C5CE-FEC6-409F-9FA2-DA13E52EC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8C02B3-5441-4182-AFEE-A5689975B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60F445-C236-48D2-AB3D-2543676B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4077C0-C525-4837-A3FF-A96353BA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39B224-ADA5-4E2A-8E31-2E791DF7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24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9FFE1-3E36-4684-8EC6-36EE1221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F8DDF1-9A7C-4390-83E5-71DE406E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F9F03A-770B-4C19-9737-2EEF5E4B9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D4A9177-2439-4348-892A-BD80EDA49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055A13D-F9C6-40E4-9E25-B5F87A2B8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11C216E-B113-4CD3-B2D5-40AE5F54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F722B7-132B-4D98-ABD5-7A550328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EB957F-9004-4E72-98DE-DF208B37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27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66049-FB6B-4FD0-9B4B-8C4E5CEA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589996-B2A6-496A-92F1-87286B12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6BE5AE-5278-4F3A-8DA0-B73A6EF7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97B6E4-D5DB-4C12-9D6E-4BA905E8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48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CA3A2D-3F82-4274-AF04-C1AF1002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18B3FD0-3E99-435D-A2E8-3DDE5236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ADA8AB-2636-4E29-8C16-FFFF5C29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56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390054-BC38-4161-B5DB-986D7B84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543B2F-459D-44DE-BD48-D8D3E8F6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4FC30E-421A-4716-90CF-53A1BB56E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5A842C-11D2-4AE4-9D03-A6774934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7EFCB-81F6-4131-BACE-A14745B3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F58BE5-4B9A-4743-A7D1-2A75AA3A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0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7A967-EF6E-4884-98DC-0089C6A4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D58333-3482-4E8B-B2BC-A9AEAAF5EA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68B7CF-B969-4616-8EE5-E21B083C4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D5F132-BD44-4F43-BBF4-CA9AC360B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C03054-DCF6-4F44-9BDF-2A9E102A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A2C208-483A-4E32-B667-567D4F19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9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CF1B78-DE43-49C4-9D45-C02759B5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99229E-0AAC-4DAF-B7A8-EB8A73AC5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07E9B9-2A86-42B0-8893-2AD4B493C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71CEF-5D68-4C31-B7CA-A81F8D8295DB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BF99D0-A779-407B-BC9F-9E4E272E5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B7B102-6CC0-4DF9-B1FF-0F478F243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28347-4D8D-475B-95A6-9FFB3EC53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88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85F4D6-4B1D-4148-BF52-50722D36D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Gigantografia 430X115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A7B29B-52DF-4E3D-AD7D-9C0E97580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La sacra sindone</a:t>
            </a:r>
          </a:p>
        </p:txBody>
      </p:sp>
      <p:pic>
        <p:nvPicPr>
          <p:cNvPr id="4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8F16E5DC-8DDF-42B3-AF6F-5DE9C589F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BB87CE7-A38F-4D0A-9C19-C196B249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582AAFD2-24CD-4B00-BBA6-B672E4D4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DEDE96-805F-4932-8EC8-34D0D8E74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4F7EB331-A97A-4A1F-B453-E58313668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7810A7-E299-4EE9-8271-B234473B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3" y="0"/>
            <a:ext cx="5024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9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FC00A2-D032-472B-8C8A-7C7EC10FB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16" y="0"/>
            <a:ext cx="943176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8A3B2B78-D4CC-4BC3-A180-57530628E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7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FB20CE-0DAF-47C5-B9EA-B26F8E9EE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6D7618FC-0D95-4AFC-ABE6-78FAE1713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7D2020-3632-4485-8314-92A5C6E7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15" y="-29764"/>
            <a:ext cx="4573905" cy="6887763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FAAE437B-E8E4-4B04-B25D-CCB1C7A44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E9D9F-D06A-403A-913D-AE81EC78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85" y="0"/>
            <a:ext cx="511023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8B88361E-DF44-4520-B96C-641059675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99C2FFA-201E-4B2F-A280-E5703A688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15" y="0"/>
            <a:ext cx="498657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CB977A04-7252-44B3-AF56-A23868BBC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BFC4E0-9482-4BE4-A253-F4C44A969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DCF09674-DD09-402E-ACE4-852B225D4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784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09F66-6946-4F04-B05E-D7B8DD42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66CD47-A9B6-408A-9AA9-0248CEB0C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2D3A81-4B40-4011-9004-E43B952FD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48" y="0"/>
            <a:ext cx="8788304" cy="68580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EF5E71F6-1190-4EB4-AA91-B0BDAA1D5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BAB6F-B884-493D-97AA-2381466E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586521-1C50-4967-9A91-98EB0F740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867024-8ADA-4F29-B5E5-630E10CFE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7DED8F00-02D0-4584-892D-37359E625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3F005E-9570-41F4-97B0-7B554BBA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69CB86-7C88-4054-9485-BCAC2D34F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CBD0931-F012-40D5-BEF6-9C3001AD030E}"/>
              </a:ext>
            </a:extLst>
          </p:cNvPr>
          <p:cNvSpPr/>
          <p:nvPr/>
        </p:nvSpPr>
        <p:spPr>
          <a:xfrm>
            <a:off x="3048000" y="175000"/>
            <a:ext cx="6096000" cy="6508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Gigantografia della Sindone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si vede l'occhio aperto e i denti (come nel Volto Santo di Manoppello che il Papa Benedetto XVI ha indicato come il volto del Risorto). Si vede la mano aperta nell’atto di raccogliere qualcosa e nella stessa zona della Sindone nella quale si vede la mano aperta c’è una lunghissima benda tutta spiegazzata. 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vedono le scritte trasferite dal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 da altro doc che c'era lì. (Tutto ciò si vede uguale sul bisso del Volto Santo di Manoppello). 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vede Cristo Risorgente e Risorto: si seguono i movimenti delle mani e si vedono gli occhi riflessi di Gesù, rispecchiato quando si muove in piedi con la Sindone verticale davanti 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Gesù della Sindone fece “un involto”. Quando finì di confezionare l’involto della Sindone successe questo: che i suoi occhi rimasero impressionati al di fuori dell’involto a forma di pacco (come affrescato nella chiesa serba). Quell'involto-pacco, issato su un’asta, divenne il simbolo bizantino della resurrezione (come raffigurato nella copertina d'argento di un libro antico in Armenia). Pietro e Giovanni videro quel volto rimasto fotografato all’esterno dell’involto e capirono quel che era avvenuto nel sepolcro. 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20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6ED14-F8B4-4B9F-858B-E22397B7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6B7EB-56FA-4CD4-95B7-EEE8BED2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DBA2CB-1CCD-41F7-89F6-7A5275DF14FE}"/>
              </a:ext>
            </a:extLst>
          </p:cNvPr>
          <p:cNvSpPr/>
          <p:nvPr/>
        </p:nvSpPr>
        <p:spPr>
          <a:xfrm>
            <a:off x="1524000" y="883920"/>
            <a:ext cx="8544560" cy="537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tutto il medioevo si tramandò quello che si conosceva della Sindone in miniature, molto accurate nei particolari, che assumevano l’importanza di documentazione legale, forense. Si testimoniò: </a:t>
            </a:r>
            <a:endParaRPr lang="it-IT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Gesù stesso confezionò il pacco-involto con la Sindone lasciando il sepolcro. Il suo volto rimase impressionato nella parte esterna del pacco: esattamente questo risulta ripiegando la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Sindone- stampata su tela-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intento sperimentale. Codice Ross. f.12 v, gr 251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sec.XII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(È raffigurato come “Sindone piegata” sulla destra)</a:t>
            </a:r>
            <a:endParaRPr lang="it-IT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Cristo nella Sindone è impresso morto e vivo, statico e in movimento. Codice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Skylitzes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pag.131,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sec.XII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(La Sindone venne ben compresa dagli abitanti e dalla corte bizantina di Costantinopoli. Essi videro la doppia e tripla immagine di Gesù vivo che rimase impressionata sulla Sindone, oltre l’immagine del cadavere)</a:t>
            </a:r>
            <a:endParaRPr lang="it-IT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Gristo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Risorto utilizzò ciò che trovò nel sepolcro, nello stato in cui lo trovò e i quattro metri quadri della Sindone sono completamente ricoperti di scritte appena riconoscibili, ma inequivocabili. Codice Pray, f.27, gr 154 a, sec XII (La lunghissima benda e la Sindone si unsero all’unzione del corpo di Gesù. Divennero rigide e trasparenti e la luce fortissima, emessa dal corpo di Gesù alla resurrezione, provocò un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delle scritte dai testi -che si trovavano raccolti all’interno della Sindone - al tessuto della Sindone). </a:t>
            </a:r>
            <a:endParaRPr lang="it-I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6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93634-DAB4-4B3F-BE08-CAC83567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8B57AD-54D0-4FEC-8E6B-1C67AC47C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FD90C09-1D59-4EED-9FEE-F7F469589A3B}"/>
              </a:ext>
            </a:extLst>
          </p:cNvPr>
          <p:cNvSpPr/>
          <p:nvPr/>
        </p:nvSpPr>
        <p:spPr>
          <a:xfrm>
            <a:off x="3048000" y="904495"/>
            <a:ext cx="6096000" cy="50490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trovi la ricerca iconografica e sperimentale che documenta tutto quanto affermato e ancora di più.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MOLTI UOMINI DEL PASSATO, MONACI E STORICI NON CI AVESSERO LASCIATO LE LORO PREZIOSISSIME TESTIMONIANZE NOI OGGI NON SAPREMMO INTERPRETARE LA SINDONE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ANCOR DI PIÙ HA AIUTATO DIO A VEDERE FINALMENTE IL RISORTO NELLA SINDONE. È LUI CHE VUOLE CHE ORA LA SINDONE NON SIA PIÙ UN “VELO” SULLA VERITÀ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7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E1271-B3F4-401D-92CC-E88670F35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Didascalie in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958AF0-DA77-4790-9E69-23BA63880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www.lasacrasindone.it</a:t>
            </a:r>
          </a:p>
        </p:txBody>
      </p:sp>
    </p:spTree>
    <p:extLst>
      <p:ext uri="{BB962C8B-B14F-4D97-AF65-F5344CB8AC3E}">
        <p14:creationId xmlns:p14="http://schemas.microsoft.com/office/powerpoint/2010/main" val="208767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BCD0B-69E0-4C28-998A-943C7C35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A00869-E29B-4197-97F5-905B7C991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FBEF4B-AD0A-4B2E-BB12-C948C33FC41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35935" y="-651192"/>
            <a:ext cx="6120130" cy="8160385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6E06FDDC-7DD9-4C52-8ED6-57B7E1476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6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50DFCE-1D99-4F34-8844-CB727394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B7C0D3-515B-4508-85C1-A9B33606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65125"/>
            <a:ext cx="4358878" cy="5811838"/>
          </a:xfrm>
        </p:spPr>
      </p:pic>
      <p:pic>
        <p:nvPicPr>
          <p:cNvPr id="3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1AEF6007-AF8D-4180-983C-EBC28BA65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8FC5CD-A1F3-4B83-8AFD-1442B970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ECE6E0-6007-45CD-9C9B-B0E1714E8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L'uomo della Sindone in 3D: la mostra è impressionante. Foto e video | Oggi">
            <a:extLst>
              <a:ext uri="{FF2B5EF4-FFF2-40B4-BE49-F238E27FC236}">
                <a16:creationId xmlns:a16="http://schemas.microsoft.com/office/drawing/2014/main" id="{BA2762B8-3A8C-4F5D-A031-0B03036BAA9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7695"/>
            <a:ext cx="10515600" cy="556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C76634A4-8534-4E9D-B072-326CDB9AE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8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FD82109-359C-47FE-B637-110245F57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63520" y="0"/>
            <a:ext cx="6563359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700B9D48-112E-4240-AA6C-22E172D30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980171-3388-4AC5-9244-6E2EF54DE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401F257D-03B0-4CF7-8874-740B0E5E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9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35974B-D9E0-4CA7-98B1-1624DEF8E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-640080"/>
            <a:ext cx="10789920" cy="809244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B3EA193C-A5C1-4C0B-9402-CF568CCDA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AF89CD2-6203-4502-B1EC-87F7C153A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72" y="0"/>
            <a:ext cx="9386455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4F6E7097-3A67-43FA-9294-E146DEF66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554</Words>
  <Application>Microsoft Office PowerPoint</Application>
  <PresentationFormat>Widescreen</PresentationFormat>
  <Paragraphs>20</Paragraphs>
  <Slides>23</Slides>
  <Notes>0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Tema di Office</vt:lpstr>
      <vt:lpstr>Gigantografia 430X115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Didascalie 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Piera Bider</dc:creator>
  <cp:lastModifiedBy>Piera Bider</cp:lastModifiedBy>
  <cp:revision>15</cp:revision>
  <dcterms:created xsi:type="dcterms:W3CDTF">2023-10-25T07:51:08Z</dcterms:created>
  <dcterms:modified xsi:type="dcterms:W3CDTF">2023-11-13T10:57:33Z</dcterms:modified>
</cp:coreProperties>
</file>